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6" r:id="rId3"/>
    <p:sldId id="380" r:id="rId4"/>
    <p:sldId id="376" r:id="rId5"/>
    <p:sldId id="384" r:id="rId6"/>
    <p:sldId id="385" r:id="rId7"/>
    <p:sldId id="386" r:id="rId8"/>
    <p:sldId id="374" r:id="rId9"/>
  </p:sldIdLst>
  <p:sldSz cx="12192000" cy="6858000"/>
  <p:notesSz cx="6858000" cy="9144000"/>
  <p:embeddedFontLst>
    <p:embeddedFont>
      <p:font typeface="Pretendard" panose="02000503000000020004" pitchFamily="50" charset="-127"/>
      <p:regular r:id="rId11"/>
      <p:bold r:id="rId12"/>
    </p:embeddedFont>
    <p:embeddedFont>
      <p:font typeface="Pretendard Black" panose="02000A03000000020004" pitchFamily="50" charset="-127"/>
      <p:bold r:id="rId13"/>
    </p:embeddedFont>
    <p:embeddedFont>
      <p:font typeface="Pretendard Medium" panose="02000603000000020004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JetBrains Mono" panose="02000009000000000000" pitchFamily="49" charset="0"/>
      <p:regular r:id="rId23"/>
      <p:bold r:id="rId24"/>
      <p:italic r:id="rId25"/>
      <p:boldItalic r:id="rId26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B1B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/>
    <p:restoredTop sz="94694"/>
  </p:normalViewPr>
  <p:slideViewPr>
    <p:cSldViewPr snapToGrid="0">
      <p:cViewPr varScale="1">
        <p:scale>
          <a:sx n="128" d="100"/>
          <a:sy n="128" d="100"/>
        </p:scale>
        <p:origin x="13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23BD4-9269-4234-B535-4A8ED134DD62}" type="datetimeFigureOut">
              <a:rPr lang="ko-KR" altLang="en-US" smtClean="0"/>
              <a:t>2023-8-29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3B76E-E381-400A-816C-9E76DB2336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503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5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230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08/29/2023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응용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일기장 만들기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3722888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1959191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일기장 개발하기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594572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4427815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서비스를 만들기 전 고려해야 하는 것들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47949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서비스를 만들기 전 고려해야 하는 것들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9A339EB-10A0-A290-A2A9-CEB767FF746E}"/>
              </a:ext>
            </a:extLst>
          </p:cNvPr>
          <p:cNvGrpSpPr/>
          <p:nvPr/>
        </p:nvGrpSpPr>
        <p:grpSpPr>
          <a:xfrm>
            <a:off x="1996106" y="1851306"/>
            <a:ext cx="8199787" cy="3443388"/>
            <a:chOff x="1996107" y="1851306"/>
            <a:chExt cx="8199787" cy="344338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7BA9138-403B-744E-5795-D94D4DCCD0AB}"/>
                </a:ext>
              </a:extLst>
            </p:cNvPr>
            <p:cNvSpPr txBox="1"/>
            <p:nvPr/>
          </p:nvSpPr>
          <p:spPr>
            <a:xfrm>
              <a:off x="2871398" y="1851306"/>
              <a:ext cx="644920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일기장 서비스에는 어떤 기능이 있을까</a:t>
              </a:r>
              <a:r>
                <a:rPr lang="en-US" altLang="ko-KR" sz="3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?</a:t>
              </a: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AD741E6A-9C06-E515-8546-50422C9BBBEC}"/>
                </a:ext>
              </a:extLst>
            </p:cNvPr>
            <p:cNvGrpSpPr/>
            <p:nvPr/>
          </p:nvGrpSpPr>
          <p:grpSpPr>
            <a:xfrm>
              <a:off x="1996107" y="3032594"/>
              <a:ext cx="8199787" cy="2262100"/>
              <a:chOff x="1781910" y="2598064"/>
              <a:chExt cx="8199787" cy="2262100"/>
            </a:xfrm>
          </p:grpSpPr>
          <p:sp>
            <p:nvSpPr>
              <p:cNvPr id="6" name="모서리가 둥근 직사각형 9">
                <a:extLst>
                  <a:ext uri="{FF2B5EF4-FFF2-40B4-BE49-F238E27FC236}">
                    <a16:creationId xmlns:a16="http://schemas.microsoft.com/office/drawing/2014/main" id="{A235ACF4-79E8-6286-F37A-1CA1E4355A44}"/>
                  </a:ext>
                </a:extLst>
              </p:cNvPr>
              <p:cNvSpPr/>
              <p:nvPr/>
            </p:nvSpPr>
            <p:spPr>
              <a:xfrm>
                <a:off x="1781911" y="2598064"/>
                <a:ext cx="4006683" cy="600228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2200" spc="-150" dirty="0">
                    <a:solidFill>
                      <a:schemeClr val="tx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일기 목록보기</a:t>
                </a:r>
                <a:endParaRPr kumimoji="1" lang="ko-Kore-KR" altLang="en-US" sz="2200" spc="-150" dirty="0">
                  <a:solidFill>
                    <a:schemeClr val="tx1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28" name="모서리가 둥근 직사각형 9">
                <a:extLst>
                  <a:ext uri="{FF2B5EF4-FFF2-40B4-BE49-F238E27FC236}">
                    <a16:creationId xmlns:a16="http://schemas.microsoft.com/office/drawing/2014/main" id="{7A4B841E-77B0-4C77-23B8-1385780F2D60}"/>
                  </a:ext>
                </a:extLst>
              </p:cNvPr>
              <p:cNvSpPr/>
              <p:nvPr/>
            </p:nvSpPr>
            <p:spPr>
              <a:xfrm>
                <a:off x="1781910" y="3429000"/>
                <a:ext cx="4006683" cy="600228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2200" spc="-150" dirty="0">
                    <a:solidFill>
                      <a:schemeClr val="tx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일기 쓰기</a:t>
                </a:r>
              </a:p>
            </p:txBody>
          </p:sp>
          <p:sp>
            <p:nvSpPr>
              <p:cNvPr id="31" name="모서리가 둥근 직사각형 9">
                <a:extLst>
                  <a:ext uri="{FF2B5EF4-FFF2-40B4-BE49-F238E27FC236}">
                    <a16:creationId xmlns:a16="http://schemas.microsoft.com/office/drawing/2014/main" id="{84701843-1E4D-9D98-4711-9CFBE77B9541}"/>
                  </a:ext>
                </a:extLst>
              </p:cNvPr>
              <p:cNvSpPr/>
              <p:nvPr/>
            </p:nvSpPr>
            <p:spPr>
              <a:xfrm>
                <a:off x="1781910" y="4259936"/>
                <a:ext cx="4006683" cy="600228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2200" spc="-150" dirty="0">
                    <a:solidFill>
                      <a:schemeClr val="tx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일기 읽기</a:t>
                </a:r>
              </a:p>
            </p:txBody>
          </p:sp>
          <p:sp>
            <p:nvSpPr>
              <p:cNvPr id="34" name="모서리가 둥근 직사각형 9">
                <a:extLst>
                  <a:ext uri="{FF2B5EF4-FFF2-40B4-BE49-F238E27FC236}">
                    <a16:creationId xmlns:a16="http://schemas.microsoft.com/office/drawing/2014/main" id="{0A5F11FC-D291-174D-635A-5FC737C53285}"/>
                  </a:ext>
                </a:extLst>
              </p:cNvPr>
              <p:cNvSpPr/>
              <p:nvPr/>
            </p:nvSpPr>
            <p:spPr>
              <a:xfrm>
                <a:off x="5975014" y="2598064"/>
                <a:ext cx="4006683" cy="600228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2200" spc="-150" dirty="0">
                    <a:solidFill>
                      <a:schemeClr val="tx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일기 수정하기</a:t>
                </a:r>
              </a:p>
            </p:txBody>
          </p:sp>
          <p:sp>
            <p:nvSpPr>
              <p:cNvPr id="37" name="모서리가 둥근 직사각형 9">
                <a:extLst>
                  <a:ext uri="{FF2B5EF4-FFF2-40B4-BE49-F238E27FC236}">
                    <a16:creationId xmlns:a16="http://schemas.microsoft.com/office/drawing/2014/main" id="{BAB68C69-7FE8-8408-A556-E616BEEE2C81}"/>
                  </a:ext>
                </a:extLst>
              </p:cNvPr>
              <p:cNvSpPr/>
              <p:nvPr/>
            </p:nvSpPr>
            <p:spPr>
              <a:xfrm>
                <a:off x="5975014" y="3429000"/>
                <a:ext cx="4006683" cy="600228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2200" spc="-150" dirty="0">
                    <a:solidFill>
                      <a:schemeClr val="tx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일기 삭제하기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89874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53CAFFE-043C-B28B-CABA-2B55C35385D1}"/>
              </a:ext>
            </a:extLst>
          </p:cNvPr>
          <p:cNvSpPr/>
          <p:nvPr/>
        </p:nvSpPr>
        <p:spPr>
          <a:xfrm>
            <a:off x="287999" y="2186460"/>
            <a:ext cx="11616002" cy="3822391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일기장 개발하기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B25D6B6-BFD5-D90D-2ACB-4564C1DD7702}"/>
              </a:ext>
            </a:extLst>
          </p:cNvPr>
          <p:cNvSpPr txBox="1"/>
          <p:nvPr/>
        </p:nvSpPr>
        <p:spPr>
          <a:xfrm>
            <a:off x="1149562" y="2804994"/>
            <a:ext cx="989287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create_diary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title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weather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date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append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dict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diary_title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title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diary_weather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weather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diary_date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date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diary_content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))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return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endParaRPr kumimoji="0" lang="ko-KR" altLang="ko-K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B046B7-11D7-D337-9F89-DE2DA47DDE83}"/>
              </a:ext>
            </a:extLst>
          </p:cNvPr>
          <p:cNvSpPr txBox="1"/>
          <p:nvPr/>
        </p:nvSpPr>
        <p:spPr>
          <a:xfrm>
            <a:off x="287999" y="1201932"/>
            <a:ext cx="24000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일기 작성하기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4155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53CAFFE-043C-B28B-CABA-2B55C35385D1}"/>
              </a:ext>
            </a:extLst>
          </p:cNvPr>
          <p:cNvSpPr/>
          <p:nvPr/>
        </p:nvSpPr>
        <p:spPr>
          <a:xfrm>
            <a:off x="287999" y="2186460"/>
            <a:ext cx="11616002" cy="3822391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일기장 개발하기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B25D6B6-BFD5-D90D-2ACB-4564C1DD7702}"/>
              </a:ext>
            </a:extLst>
          </p:cNvPr>
          <p:cNvSpPr txBox="1"/>
          <p:nvPr/>
        </p:nvSpPr>
        <p:spPr>
          <a:xfrm>
            <a:off x="1149562" y="2527994"/>
            <a:ext cx="989287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read_diary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 !=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continue</a:t>
            </a:r>
            <a:b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return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(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f'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제목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diary_title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]}\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+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f'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게시일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diary_date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]}\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+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f'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날씨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diary_weather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]}\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+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f'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내용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diary_content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]}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return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False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None</a:t>
            </a:r>
            <a:endParaRPr kumimoji="0" lang="ko-KR" altLang="ko-K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B046B7-11D7-D337-9F89-DE2DA47DDE83}"/>
              </a:ext>
            </a:extLst>
          </p:cNvPr>
          <p:cNvSpPr txBox="1"/>
          <p:nvPr/>
        </p:nvSpPr>
        <p:spPr>
          <a:xfrm>
            <a:off x="287999" y="1201932"/>
            <a:ext cx="24000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일기 불러오기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5494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53CAFFE-043C-B28B-CABA-2B55C35385D1}"/>
              </a:ext>
            </a:extLst>
          </p:cNvPr>
          <p:cNvSpPr/>
          <p:nvPr/>
        </p:nvSpPr>
        <p:spPr>
          <a:xfrm>
            <a:off x="287999" y="2186460"/>
            <a:ext cx="11616002" cy="3822391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일기장 개발하기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B25D6B6-BFD5-D90D-2ACB-4564C1DD7702}"/>
              </a:ext>
            </a:extLst>
          </p:cNvPr>
          <p:cNvSpPr txBox="1"/>
          <p:nvPr/>
        </p:nvSpPr>
        <p:spPr>
          <a:xfrm>
            <a:off x="1149562" y="2666494"/>
            <a:ext cx="989287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update_diary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is_update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False</a:t>
            </a:r>
            <a:b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idx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enumerate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 ==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diary_content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 =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is_update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b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break</a:t>
            </a:r>
            <a:b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is_update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return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return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False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None</a:t>
            </a:r>
            <a:endParaRPr kumimoji="0" lang="ko-KR" altLang="ko-K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B046B7-11D7-D337-9F89-DE2DA47DDE83}"/>
              </a:ext>
            </a:extLst>
          </p:cNvPr>
          <p:cNvSpPr txBox="1"/>
          <p:nvPr/>
        </p:nvSpPr>
        <p:spPr>
          <a:xfrm>
            <a:off x="287999" y="1201932"/>
            <a:ext cx="24000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일기 수정하기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8762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53CAFFE-043C-B28B-CABA-2B55C35385D1}"/>
              </a:ext>
            </a:extLst>
          </p:cNvPr>
          <p:cNvSpPr/>
          <p:nvPr/>
        </p:nvSpPr>
        <p:spPr>
          <a:xfrm>
            <a:off x="287999" y="2186460"/>
            <a:ext cx="11616002" cy="3822391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일기장 개발하기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B25D6B6-BFD5-D90D-2ACB-4564C1DD7702}"/>
              </a:ext>
            </a:extLst>
          </p:cNvPr>
          <p:cNvSpPr txBox="1"/>
          <p:nvPr/>
        </p:nvSpPr>
        <p:spPr>
          <a:xfrm>
            <a:off x="1149562" y="3081992"/>
            <a:ext cx="989287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delete_diary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idx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enumerate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 !=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continue</a:t>
            </a:r>
            <a:b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del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idx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return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diary_list</a:t>
            </a:r>
            <a:b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return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False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None</a:t>
            </a:r>
            <a:endParaRPr kumimoji="0" lang="ko-KR" altLang="ko-K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B046B7-11D7-D337-9F89-DE2DA47DDE83}"/>
              </a:ext>
            </a:extLst>
          </p:cNvPr>
          <p:cNvSpPr txBox="1"/>
          <p:nvPr/>
        </p:nvSpPr>
        <p:spPr>
          <a:xfrm>
            <a:off x="287999" y="1201932"/>
            <a:ext cx="24000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일기 삭제하기</a:t>
            </a:r>
            <a:endParaRPr lang="en-US" altLang="ko-KR" sz="32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0443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You!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76437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7545</TotalTime>
  <Words>459</Words>
  <Application>Microsoft Office PowerPoint</Application>
  <PresentationFormat>와이드스크린</PresentationFormat>
  <Paragraphs>36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7" baseType="lpstr">
      <vt:lpstr>Calibri</vt:lpstr>
      <vt:lpstr>Arial</vt:lpstr>
      <vt:lpstr>JetBrains Mono</vt:lpstr>
      <vt:lpstr>Pretendard Medium</vt:lpstr>
      <vt:lpstr>맑은 고딕</vt:lpstr>
      <vt:lpstr>Pretendard</vt:lpstr>
      <vt:lpstr>Calibri Light</vt:lpstr>
      <vt:lpstr>Pretendard Black</vt:lpstr>
      <vt:lpstr>Office 테마</vt:lpstr>
      <vt:lpstr>응용: 일기장 만들기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Kitae Song</cp:lastModifiedBy>
  <cp:revision>44</cp:revision>
  <dcterms:created xsi:type="dcterms:W3CDTF">2023-07-12T08:16:29Z</dcterms:created>
  <dcterms:modified xsi:type="dcterms:W3CDTF">2023-08-29T14:17:16Z</dcterms:modified>
</cp:coreProperties>
</file>

<file path=docProps/thumbnail.jpeg>
</file>